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  <p:sldId id="28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4" dt="2025-05-12T18:07:34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5-12T18:08:51.780" v="3783" actId="208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5-12T18:06:44.324" v="3712" actId="20577"/>
        <pc:sldMkLst>
          <pc:docMk/>
          <pc:sldMk cId="2235761013" sldId="279"/>
        </pc:sldMkLst>
        <pc:spChg chg="add mod">
          <ac:chgData name="Oppenheim, Tomas" userId="7bbdd6b4-1f3d-4fdd-ac21-d8c716941374" providerId="ADAL" clId="{B038CA70-2003-4CAB-A470-D5763C6E48CF}" dt="2025-05-12T18:06:44.324" v="3712" actId="20577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5-12T18:06:17.775" v="3694" actId="20577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5-12T18:06:21.984" v="3701" actId="20577"/>
          <ac:spMkLst>
            <pc:docMk/>
            <pc:sldMk cId="2235761013" sldId="279"/>
            <ac:spMk id="12" creationId="{509BCBE1-31BA-682B-4D9F-989D502B7C7D}"/>
          </ac:spMkLst>
        </pc:sp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</pc:sldChg>
      <pc:sldChg chg="addSp delSp modSp add mod">
        <pc:chgData name="Oppenheim, Tomas" userId="7bbdd6b4-1f3d-4fdd-ac21-d8c716941374" providerId="ADAL" clId="{B038CA70-2003-4CAB-A470-D5763C6E48CF}" dt="2025-05-12T18:08:51.780" v="3783" actId="208"/>
        <pc:sldMkLst>
          <pc:docMk/>
          <pc:sldMk cId="2849161739" sldId="288"/>
        </pc:sldMkLst>
        <pc:spChg chg="add mod">
          <ac:chgData name="Oppenheim, Tomas" userId="7bbdd6b4-1f3d-4fdd-ac21-d8c716941374" providerId="ADAL" clId="{B038CA70-2003-4CAB-A470-D5763C6E48CF}" dt="2025-05-12T18:08:51.780" v="3783" actId="208"/>
          <ac:spMkLst>
            <pc:docMk/>
            <pc:sldMk cId="2849161739" sldId="288"/>
            <ac:spMk id="5" creationId="{9355334E-6744-8919-43D5-52F0507C3799}"/>
          </ac:spMkLst>
        </pc:spChg>
        <pc:spChg chg="mod">
          <ac:chgData name="Oppenheim, Tomas" userId="7bbdd6b4-1f3d-4fdd-ac21-d8c716941374" providerId="ADAL" clId="{B038CA70-2003-4CAB-A470-D5763C6E48CF}" dt="2025-05-12T18:07:41.181" v="3721" actId="20577"/>
          <ac:spMkLst>
            <pc:docMk/>
            <pc:sldMk cId="2849161739" sldId="288"/>
            <ac:spMk id="10" creationId="{7F1C066C-A65D-0826-566C-54B494BAFA99}"/>
          </ac:spMkLst>
        </pc:spChg>
        <pc:picChg chg="add mod ord">
          <ac:chgData name="Oppenheim, Tomas" userId="7bbdd6b4-1f3d-4fdd-ac21-d8c716941374" providerId="ADAL" clId="{B038CA70-2003-4CAB-A470-D5763C6E48CF}" dt="2025-05-12T18:08:36.869" v="3780" actId="1038"/>
          <ac:picMkLst>
            <pc:docMk/>
            <pc:sldMk cId="2849161739" sldId="288"/>
            <ac:picMk id="4" creationId="{224E7BBB-1EB2-D10B-8F2A-67DEBE9B7BC0}"/>
          </ac:picMkLst>
        </pc:picChg>
        <pc:picChg chg="del">
          <ac:chgData name="Oppenheim, Tomas" userId="7bbdd6b4-1f3d-4fdd-ac21-d8c716941374" providerId="ADAL" clId="{B038CA70-2003-4CAB-A470-D5763C6E48CF}" dt="2025-05-12T18:07:44.601" v="3722" actId="478"/>
          <ac:picMkLst>
            <pc:docMk/>
            <pc:sldMk cId="2849161739" sldId="288"/>
            <ac:picMk id="7" creationId="{71851742-FE12-330D-6C42-7F123799CA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  <a:p>
            <a:pPr algn="ctr"/>
            <a:r>
              <a:rPr lang="en-US" sz="1400" b="1" dirty="0"/>
              <a:t>Sil-Poxy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  <a:p>
            <a:pPr algn="ctr"/>
            <a:r>
              <a:rPr lang="en-US" sz="1400" b="1" dirty="0"/>
              <a:t>Velcro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  <a:p>
            <a:pPr algn="ctr"/>
            <a:r>
              <a:rPr lang="en-US" sz="1400" b="1" dirty="0"/>
              <a:t>Velcro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51665" y="500929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43532"/>
              </p:ext>
            </p:extLst>
          </p:nvPr>
        </p:nvGraphicFramePr>
        <p:xfrm>
          <a:off x="361357" y="3836255"/>
          <a:ext cx="4137864" cy="303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5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137912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572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386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MCP3421 (16 bit)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1037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6243957" y="3525461"/>
            <a:ext cx="15293" cy="627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59250" y="3202295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F752B-D52E-B477-1069-4D430A39ABDD}"/>
              </a:ext>
            </a:extLst>
          </p:cNvPr>
          <p:cNvCxnSpPr>
            <a:cxnSpLocks/>
          </p:cNvCxnSpPr>
          <p:nvPr/>
        </p:nvCxnSpPr>
        <p:spPr>
          <a:xfrm flipV="1">
            <a:off x="6038290" y="1961867"/>
            <a:ext cx="13375" cy="399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B2720-25DA-6525-D59B-A8229201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4E7BBB-1EB2-D10B-8F2A-67DEBE9B7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" y="1944339"/>
            <a:ext cx="4103787" cy="2302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7C942-A437-176B-0CFE-661B6678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1C066C-A65D-0826-566C-54B494BAFA99}"/>
              </a:ext>
            </a:extLst>
          </p:cNvPr>
          <p:cNvSpPr txBox="1"/>
          <p:nvPr/>
        </p:nvSpPr>
        <p:spPr>
          <a:xfrm>
            <a:off x="374073" y="1151313"/>
            <a:ext cx="352459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  <a:p>
            <a:pPr algn="ctr"/>
            <a:r>
              <a:rPr lang="en-US" sz="1400" b="1" dirty="0"/>
              <a:t>Velcro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79AC0D-AD1F-D04B-096C-2C872C408117}"/>
              </a:ext>
            </a:extLst>
          </p:cNvPr>
          <p:cNvSpPr txBox="1"/>
          <p:nvPr/>
        </p:nvSpPr>
        <p:spPr>
          <a:xfrm>
            <a:off x="4333702" y="1151312"/>
            <a:ext cx="352459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  <a:p>
            <a:pPr algn="ctr"/>
            <a:r>
              <a:rPr lang="en-US" sz="1400" b="1" dirty="0"/>
              <a:t>Velcro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BEE71C-EFC2-59C9-FB3F-CABA5EA649CC}"/>
              </a:ext>
            </a:extLst>
          </p:cNvPr>
          <p:cNvSpPr txBox="1"/>
          <p:nvPr/>
        </p:nvSpPr>
        <p:spPr>
          <a:xfrm>
            <a:off x="8124308" y="1151312"/>
            <a:ext cx="392499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  <a:p>
            <a:pPr algn="ctr"/>
            <a:r>
              <a:rPr lang="en-US" sz="1400" b="1" dirty="0"/>
              <a:t>Velcro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0B69B8-40D4-3DD8-3116-3F3BDC8E5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9D96CAC9-88FE-C06C-ECDF-BF65F56A7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55334E-6744-8919-43D5-52F0507C3799}"/>
              </a:ext>
            </a:extLst>
          </p:cNvPr>
          <p:cNvSpPr/>
          <p:nvPr/>
        </p:nvSpPr>
        <p:spPr>
          <a:xfrm>
            <a:off x="374073" y="2726575"/>
            <a:ext cx="789709" cy="11222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</TotalTime>
  <Words>1308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17</cp:revision>
  <dcterms:created xsi:type="dcterms:W3CDTF">2025-03-27T16:36:40Z</dcterms:created>
  <dcterms:modified xsi:type="dcterms:W3CDTF">2025-05-12T18:08:53Z</dcterms:modified>
</cp:coreProperties>
</file>